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3" r:id="rId1"/>
  </p:sldMasterIdLst>
  <p:notesMasterIdLst>
    <p:notesMasterId r:id="rId4"/>
  </p:notesMasterIdLst>
  <p:handoutMasterIdLst>
    <p:handoutMasterId r:id="rId5"/>
  </p:handoutMasterIdLst>
  <p:sldIdLst>
    <p:sldId id="418" r:id="rId2"/>
    <p:sldId id="419" r:id="rId3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">
          <p15:clr>
            <a:srgbClr val="A4A3A4"/>
          </p15:clr>
        </p15:guide>
        <p15:guide id="2" orient="horz" pos="929">
          <p15:clr>
            <a:srgbClr val="A4A3A4"/>
          </p15:clr>
        </p15:guide>
        <p15:guide id="3" orient="horz" pos="1043">
          <p15:clr>
            <a:srgbClr val="A4A3A4"/>
          </p15:clr>
        </p15:guide>
        <p15:guide id="4" orient="horz" pos="3945">
          <p15:clr>
            <a:srgbClr val="A4A3A4"/>
          </p15:clr>
        </p15:guide>
        <p15:guide id="5" orient="horz" pos="4002">
          <p15:clr>
            <a:srgbClr val="A4A3A4"/>
          </p15:clr>
        </p15:guide>
        <p15:guide id="6" pos="181">
          <p15:clr>
            <a:srgbClr val="A4A3A4"/>
          </p15:clr>
        </p15:guide>
        <p15:guide id="7" pos="317">
          <p15:clr>
            <a:srgbClr val="A4A3A4"/>
          </p15:clr>
        </p15:guide>
        <p15:guide id="8" pos="55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00"/>
    <a:srgbClr val="DA040F"/>
    <a:srgbClr val="F7AB63"/>
    <a:srgbClr val="EF7C00"/>
    <a:srgbClr val="3399FF"/>
    <a:srgbClr val="3333FF"/>
    <a:srgbClr val="6699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7" autoAdjust="0"/>
    <p:restoredTop sz="84653" autoAdjust="0"/>
  </p:normalViewPr>
  <p:slideViewPr>
    <p:cSldViewPr snapToGrid="0" snapToObjects="1">
      <p:cViewPr varScale="1">
        <p:scale>
          <a:sx n="87" d="100"/>
          <a:sy n="87" d="100"/>
        </p:scale>
        <p:origin x="2072" y="192"/>
      </p:cViewPr>
      <p:guideLst>
        <p:guide orient="horz" pos="317"/>
        <p:guide orient="horz" pos="929"/>
        <p:guide orient="horz" pos="1043"/>
        <p:guide orient="horz" pos="3945"/>
        <p:guide orient="horz" pos="4002"/>
        <p:guide pos="181"/>
        <p:guide pos="317"/>
        <p:guide pos="55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3A34CA4B-00CC-469F-A4D6-65F269D8FC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15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7713" y="496888"/>
            <a:ext cx="2730500" cy="2047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517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2730500"/>
            <a:ext cx="4891088" cy="645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B30A2C72-AAA9-463F-8AA5-83691B411E2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679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buClr>
        <a:srgbClr val="FF9900"/>
      </a:buClr>
      <a:buSzPct val="80000"/>
      <a:buFont typeface="Wingdings" pitchFamily="2" charset="2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90488" indent="-88900" algn="l" rtl="0" fontAlgn="base">
      <a:spcBef>
        <a:spcPct val="30000"/>
      </a:spcBef>
      <a:spcAft>
        <a:spcPct val="0"/>
      </a:spcAft>
      <a:buClr>
        <a:schemeClr val="accent1"/>
      </a:buClr>
      <a:buFont typeface="Wingdings" pitchFamily="2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80975" indent="-88900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269875" indent="-87313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357188" indent="-85725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2CA68-80F3-47E6-9178-123A8A3D29A8}" type="slidenum">
              <a:rPr lang="de-DE"/>
              <a:pPr/>
              <a:t>1</a:t>
            </a:fld>
            <a:endParaRPr lang="de-DE"/>
          </a:p>
        </p:txBody>
      </p:sp>
      <p:sp>
        <p:nvSpPr>
          <p:cNvPr id="227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DAC06C-F4D8-45FD-ADE3-CADE3BB1B6A7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19156-DEE0-4C50-8F2D-52BE3139DAE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6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0AE03-21F6-4C03-945F-BCE0538F16F3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61FC9-FE58-4D62-9CBF-7A5EDC80F1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35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3C6F5-38B4-425A-97E7-A8C12DFC2A36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4AF45-D833-43ED-84A1-1AE27D7D49D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746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E59DE2-11A0-486B-8266-1B1074416C80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E91A0-1314-4804-9F50-DAC115FFE5F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30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D5D3E4-AD8D-4EE0-A9AB-265F7AD06382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7E8C3-BE00-4793-8745-24DADAB0CA9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38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16104-5487-49EA-8DC0-3D9CB407DD04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C3BDD-3387-41CD-99C9-F034415B5B2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06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CC3AF-591A-49CB-B5CF-D172AE57A35A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0E642-4DEA-4681-9202-214E4A74AA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710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2E1D5-714D-44E5-B064-6B9FB7599857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5FCF-F508-4D5C-9A67-59C643DD576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29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118A4F-F295-459B-B532-50109FB5ED80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ED4E3-5F47-442D-8B32-58A184CB63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915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02EDB3-3DA0-47D8-A134-0F6CE8E3852E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89CD8-E3CA-4EEC-ADDE-D61AC83E84F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86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99F4AA-D99D-48B7-B4EC-60E36025A060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9F582-2301-485F-9F38-4EE8A422D73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05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95542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800" i="0"/>
            </a:lvl1pPr>
          </a:lstStyle>
          <a:p>
            <a:fld id="{2F8AD840-A297-4BDF-8D02-1572CA887CEB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228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3350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800" i="0"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228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800" i="0"/>
            </a:lvl1pPr>
          </a:lstStyle>
          <a:p>
            <a:fld id="{DCAF00EF-07BA-40AA-AF33-C840F65AA5B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2281499" name="Text Box 27"/>
          <p:cNvSpPr txBox="1">
            <a:spLocks noChangeArrowheads="1"/>
          </p:cNvSpPr>
          <p:nvPr userDrawn="1"/>
        </p:nvSpPr>
        <p:spPr bwMode="auto">
          <a:xfrm>
            <a:off x="7044698" y="22225"/>
            <a:ext cx="12141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>
              <a:buClrTx/>
              <a:buFontTx/>
              <a:buNone/>
            </a:pPr>
            <a:r>
              <a:rPr lang="de-DE" sz="1800" b="1" i="0" dirty="0"/>
              <a:t>Future</a:t>
            </a:r>
          </a:p>
          <a:p>
            <a:pPr algn="ctr">
              <a:buClrTx/>
              <a:buFontTx/>
              <a:buNone/>
            </a:pPr>
            <a:r>
              <a:rPr lang="de-DE" sz="1800" b="1" i="0" dirty="0"/>
              <a:t>Year: ____</a:t>
            </a:r>
            <a:endParaRPr lang="de-DE" i="0" dirty="0"/>
          </a:p>
        </p:txBody>
      </p:sp>
      <p:sp>
        <p:nvSpPr>
          <p:cNvPr id="2281500" name="Text Box 28"/>
          <p:cNvSpPr txBox="1">
            <a:spLocks noChangeArrowheads="1"/>
          </p:cNvSpPr>
          <p:nvPr userDrawn="1"/>
        </p:nvSpPr>
        <p:spPr bwMode="auto">
          <a:xfrm>
            <a:off x="4245935" y="22225"/>
            <a:ext cx="12141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>
              <a:buClrTx/>
              <a:buFontTx/>
              <a:buNone/>
            </a:pPr>
            <a:r>
              <a:rPr lang="de-DE" sz="1800" b="1" i="0" dirty="0" err="1"/>
              <a:t>Present</a:t>
            </a:r>
            <a:endParaRPr lang="de-DE" sz="1800" b="1" i="0" dirty="0"/>
          </a:p>
          <a:p>
            <a:pPr algn="ctr">
              <a:buClrTx/>
              <a:buFontTx/>
              <a:buNone/>
            </a:pPr>
            <a:r>
              <a:rPr lang="de-DE" sz="1800" b="1" i="0" dirty="0"/>
              <a:t>Year: ____</a:t>
            </a:r>
          </a:p>
        </p:txBody>
      </p:sp>
      <p:sp>
        <p:nvSpPr>
          <p:cNvPr id="2281501" name="Text Box 29"/>
          <p:cNvSpPr txBox="1">
            <a:spLocks noChangeArrowheads="1"/>
          </p:cNvSpPr>
          <p:nvPr userDrawn="1"/>
        </p:nvSpPr>
        <p:spPr bwMode="auto">
          <a:xfrm>
            <a:off x="1381465" y="22225"/>
            <a:ext cx="134234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>
              <a:buClrTx/>
              <a:buFontTx/>
              <a:buNone/>
            </a:pPr>
            <a:r>
              <a:rPr lang="de-DE" sz="1800" b="1" i="0" dirty="0" err="1"/>
              <a:t>Past</a:t>
            </a:r>
            <a:endParaRPr lang="de-DE" sz="1800" b="1" i="0" dirty="0"/>
          </a:p>
          <a:p>
            <a:pPr algn="ctr">
              <a:buClrTx/>
              <a:buFontTx/>
              <a:buNone/>
            </a:pPr>
            <a:r>
              <a:rPr lang="de-DE" sz="1800" b="1" i="0" dirty="0"/>
              <a:t>Year: _____</a:t>
            </a:r>
            <a:endParaRPr lang="de-DE" i="0" dirty="0"/>
          </a:p>
        </p:txBody>
      </p:sp>
      <p:grpSp>
        <p:nvGrpSpPr>
          <p:cNvPr id="2281506" name="Group 34"/>
          <p:cNvGrpSpPr>
            <a:grpSpLocks/>
          </p:cNvGrpSpPr>
          <p:nvPr userDrawn="1"/>
        </p:nvGrpSpPr>
        <p:grpSpPr bwMode="auto">
          <a:xfrm>
            <a:off x="144463" y="738188"/>
            <a:ext cx="8729662" cy="5592762"/>
            <a:chOff x="91" y="442"/>
            <a:chExt cx="5214" cy="2728"/>
          </a:xfrm>
        </p:grpSpPr>
        <p:sp>
          <p:nvSpPr>
            <p:cNvPr id="2281479" name="Rectangle 7"/>
            <p:cNvSpPr>
              <a:spLocks noChangeArrowheads="1"/>
            </p:cNvSpPr>
            <p:nvPr userDrawn="1"/>
          </p:nvSpPr>
          <p:spPr bwMode="auto">
            <a:xfrm>
              <a:off x="2172" y="241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80" name="Rectangle 8"/>
            <p:cNvSpPr>
              <a:spLocks noChangeArrowheads="1"/>
            </p:cNvSpPr>
            <p:nvPr userDrawn="1"/>
          </p:nvSpPr>
          <p:spPr bwMode="auto">
            <a:xfrm>
              <a:off x="500" y="241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81" name="AutoShape 9"/>
            <p:cNvCxnSpPr>
              <a:cxnSpLocks noChangeShapeType="1"/>
              <a:stCxn id="2281491" idx="2"/>
              <a:endCxn id="2281483" idx="0"/>
            </p:cNvCxnSpPr>
            <p:nvPr userDrawn="1"/>
          </p:nvCxnSpPr>
          <p:spPr bwMode="auto">
            <a:xfrm>
              <a:off x="2903" y="1200"/>
              <a:ext cx="0" cy="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82" name="AutoShape 10"/>
            <p:cNvCxnSpPr>
              <a:cxnSpLocks noChangeShapeType="1"/>
              <a:stCxn id="2281483" idx="2"/>
              <a:endCxn id="2281479" idx="0"/>
            </p:cNvCxnSpPr>
            <p:nvPr userDrawn="1"/>
          </p:nvCxnSpPr>
          <p:spPr bwMode="auto">
            <a:xfrm>
              <a:off x="2903" y="2184"/>
              <a:ext cx="0" cy="2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83" name="Rectangle 11"/>
            <p:cNvSpPr>
              <a:spLocks noChangeArrowheads="1"/>
            </p:cNvSpPr>
            <p:nvPr userDrawn="1"/>
          </p:nvSpPr>
          <p:spPr bwMode="auto">
            <a:xfrm>
              <a:off x="2172" y="1425"/>
              <a:ext cx="1461" cy="7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84" name="Rectangle 12"/>
            <p:cNvSpPr>
              <a:spLocks noChangeArrowheads="1"/>
            </p:cNvSpPr>
            <p:nvPr userDrawn="1"/>
          </p:nvSpPr>
          <p:spPr bwMode="auto">
            <a:xfrm>
              <a:off x="500" y="1425"/>
              <a:ext cx="1461" cy="7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85" name="Rectangle 13"/>
            <p:cNvSpPr>
              <a:spLocks noChangeArrowheads="1"/>
            </p:cNvSpPr>
            <p:nvPr userDrawn="1"/>
          </p:nvSpPr>
          <p:spPr bwMode="auto">
            <a:xfrm>
              <a:off x="3844" y="1425"/>
              <a:ext cx="1461" cy="7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86" name="AutoShape 14"/>
            <p:cNvCxnSpPr>
              <a:cxnSpLocks noChangeShapeType="1"/>
              <a:stCxn id="2281484" idx="3"/>
              <a:endCxn id="2281483" idx="1"/>
            </p:cNvCxnSpPr>
            <p:nvPr userDrawn="1"/>
          </p:nvCxnSpPr>
          <p:spPr bwMode="auto">
            <a:xfrm>
              <a:off x="1961" y="1804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87" name="AutoShape 15"/>
            <p:cNvCxnSpPr>
              <a:cxnSpLocks noChangeShapeType="1"/>
              <a:stCxn id="2281485" idx="1"/>
              <a:endCxn id="2281483" idx="3"/>
            </p:cNvCxnSpPr>
            <p:nvPr userDrawn="1"/>
          </p:nvCxnSpPr>
          <p:spPr bwMode="auto">
            <a:xfrm flipH="1">
              <a:off x="3633" y="1805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88" name="Rectangle 16"/>
            <p:cNvSpPr>
              <a:spLocks noChangeArrowheads="1"/>
            </p:cNvSpPr>
            <p:nvPr userDrawn="1"/>
          </p:nvSpPr>
          <p:spPr bwMode="auto">
            <a:xfrm>
              <a:off x="3844" y="241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89" name="AutoShape 17"/>
            <p:cNvCxnSpPr>
              <a:cxnSpLocks noChangeShapeType="1"/>
              <a:stCxn id="2281480" idx="3"/>
              <a:endCxn id="2281479" idx="1"/>
            </p:cNvCxnSpPr>
            <p:nvPr userDrawn="1"/>
          </p:nvCxnSpPr>
          <p:spPr bwMode="auto">
            <a:xfrm>
              <a:off x="1961" y="2792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90" name="AutoShape 18"/>
            <p:cNvCxnSpPr>
              <a:cxnSpLocks noChangeShapeType="1"/>
              <a:stCxn id="2281479" idx="3"/>
              <a:endCxn id="2281488" idx="1"/>
            </p:cNvCxnSpPr>
            <p:nvPr userDrawn="1"/>
          </p:nvCxnSpPr>
          <p:spPr bwMode="auto">
            <a:xfrm>
              <a:off x="3633" y="2791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91" name="Rectangle 19"/>
            <p:cNvSpPr>
              <a:spLocks noChangeArrowheads="1"/>
            </p:cNvSpPr>
            <p:nvPr userDrawn="1"/>
          </p:nvSpPr>
          <p:spPr bwMode="auto">
            <a:xfrm>
              <a:off x="2172" y="44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92" name="Rectangle 20"/>
            <p:cNvSpPr>
              <a:spLocks noChangeArrowheads="1"/>
            </p:cNvSpPr>
            <p:nvPr userDrawn="1"/>
          </p:nvSpPr>
          <p:spPr bwMode="auto">
            <a:xfrm>
              <a:off x="500" y="44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93" name="Rectangle 21"/>
            <p:cNvSpPr>
              <a:spLocks noChangeArrowheads="1"/>
            </p:cNvSpPr>
            <p:nvPr userDrawn="1"/>
          </p:nvSpPr>
          <p:spPr bwMode="auto">
            <a:xfrm>
              <a:off x="3844" y="44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94" name="AutoShape 22"/>
            <p:cNvCxnSpPr>
              <a:cxnSpLocks noChangeShapeType="1"/>
              <a:stCxn id="2281492" idx="3"/>
              <a:endCxn id="2281491" idx="1"/>
            </p:cNvCxnSpPr>
            <p:nvPr userDrawn="1"/>
          </p:nvCxnSpPr>
          <p:spPr bwMode="auto">
            <a:xfrm>
              <a:off x="1961" y="822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95" name="AutoShape 23"/>
            <p:cNvCxnSpPr>
              <a:cxnSpLocks noChangeShapeType="1"/>
              <a:stCxn id="2281491" idx="3"/>
              <a:endCxn id="2281493" idx="1"/>
            </p:cNvCxnSpPr>
            <p:nvPr userDrawn="1"/>
          </p:nvCxnSpPr>
          <p:spPr bwMode="auto">
            <a:xfrm>
              <a:off x="3633" y="821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96" name="Text Box 24"/>
            <p:cNvSpPr txBox="1">
              <a:spLocks noChangeArrowheads="1"/>
            </p:cNvSpPr>
            <p:nvPr userDrawn="1"/>
          </p:nvSpPr>
          <p:spPr bwMode="auto">
            <a:xfrm rot="16200000">
              <a:off x="-81" y="2680"/>
              <a:ext cx="636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>
              <a:spAutoFit/>
            </a:bodyPr>
            <a:lstStyle/>
            <a:p>
              <a:pPr algn="ctr">
                <a:buClrTx/>
                <a:buFontTx/>
                <a:buNone/>
              </a:pPr>
              <a:r>
                <a:rPr lang="de-DE" sz="1800" b="1" i="0" dirty="0"/>
                <a:t>Subsystem</a:t>
              </a:r>
            </a:p>
          </p:txBody>
        </p:sp>
        <p:sp>
          <p:nvSpPr>
            <p:cNvPr id="2281497" name="Text Box 25"/>
            <p:cNvSpPr txBox="1">
              <a:spLocks noChangeArrowheads="1"/>
            </p:cNvSpPr>
            <p:nvPr userDrawn="1"/>
          </p:nvSpPr>
          <p:spPr bwMode="auto">
            <a:xfrm rot="-5400000">
              <a:off x="-43" y="1753"/>
              <a:ext cx="432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>
              <a:spAutoFit/>
            </a:bodyPr>
            <a:lstStyle/>
            <a:p>
              <a:pPr algn="ctr">
                <a:buClrTx/>
                <a:buFontTx/>
                <a:buNone/>
              </a:pPr>
              <a:r>
                <a:rPr lang="de-DE" sz="1800" b="1" i="0"/>
                <a:t>System</a:t>
              </a:r>
            </a:p>
          </p:txBody>
        </p:sp>
        <p:sp>
          <p:nvSpPr>
            <p:cNvPr id="2281498" name="Text Box 26"/>
            <p:cNvSpPr txBox="1">
              <a:spLocks noChangeArrowheads="1"/>
            </p:cNvSpPr>
            <p:nvPr userDrawn="1"/>
          </p:nvSpPr>
          <p:spPr bwMode="auto">
            <a:xfrm rot="16200000">
              <a:off x="-150" y="756"/>
              <a:ext cx="771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>
              <a:spAutoFit/>
            </a:bodyPr>
            <a:lstStyle/>
            <a:p>
              <a:pPr algn="ctr">
                <a:buClrTx/>
                <a:buFontTx/>
                <a:buNone/>
              </a:pPr>
              <a:r>
                <a:rPr lang="de-DE" sz="1800" b="1" i="0" dirty="0"/>
                <a:t>Supersystem</a:t>
              </a:r>
              <a:endParaRPr lang="de-DE" i="0" dirty="0"/>
            </a:p>
          </p:txBody>
        </p:sp>
        <p:cxnSp>
          <p:nvCxnSpPr>
            <p:cNvPr id="2281502" name="AutoShape 30"/>
            <p:cNvCxnSpPr>
              <a:cxnSpLocks noChangeShapeType="1"/>
              <a:stCxn id="2281492" idx="2"/>
              <a:endCxn id="2281484" idx="0"/>
            </p:cNvCxnSpPr>
            <p:nvPr userDrawn="1"/>
          </p:nvCxnSpPr>
          <p:spPr bwMode="auto">
            <a:xfrm>
              <a:off x="1231" y="1200"/>
              <a:ext cx="0" cy="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503" name="AutoShape 31"/>
            <p:cNvCxnSpPr>
              <a:cxnSpLocks noChangeShapeType="1"/>
              <a:stCxn id="2281484" idx="2"/>
              <a:endCxn id="2281480" idx="0"/>
            </p:cNvCxnSpPr>
            <p:nvPr userDrawn="1"/>
          </p:nvCxnSpPr>
          <p:spPr bwMode="auto">
            <a:xfrm>
              <a:off x="1231" y="2184"/>
              <a:ext cx="0" cy="2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504" name="AutoShape 32"/>
            <p:cNvCxnSpPr>
              <a:cxnSpLocks noChangeShapeType="1"/>
              <a:stCxn id="2281493" idx="2"/>
              <a:endCxn id="2281485" idx="0"/>
            </p:cNvCxnSpPr>
            <p:nvPr userDrawn="1"/>
          </p:nvCxnSpPr>
          <p:spPr bwMode="auto">
            <a:xfrm>
              <a:off x="4575" y="1200"/>
              <a:ext cx="0" cy="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505" name="AutoShape 33"/>
            <p:cNvCxnSpPr>
              <a:cxnSpLocks noChangeShapeType="1"/>
              <a:stCxn id="2281485" idx="2"/>
              <a:endCxn id="2281488" idx="0"/>
            </p:cNvCxnSpPr>
            <p:nvPr userDrawn="1"/>
          </p:nvCxnSpPr>
          <p:spPr bwMode="auto">
            <a:xfrm>
              <a:off x="4575" y="2184"/>
              <a:ext cx="0" cy="2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81509" name="AutoShape 37"/>
          <p:cNvSpPr>
            <a:spLocks noChangeArrowheads="1"/>
          </p:cNvSpPr>
          <p:nvPr userDrawn="1"/>
        </p:nvSpPr>
        <p:spPr bwMode="auto">
          <a:xfrm flipH="1">
            <a:off x="2892425" y="249238"/>
            <a:ext cx="976313" cy="976312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81510" name="AutoShape 38"/>
          <p:cNvSpPr>
            <a:spLocks noChangeArrowheads="1"/>
          </p:cNvSpPr>
          <p:nvPr userDrawn="1"/>
        </p:nvSpPr>
        <p:spPr bwMode="auto">
          <a:xfrm>
            <a:off x="5821363" y="249238"/>
            <a:ext cx="976312" cy="976312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81507" name="Text Box 35"/>
          <p:cNvSpPr txBox="1">
            <a:spLocks noChangeArrowheads="1"/>
          </p:cNvSpPr>
          <p:nvPr userDrawn="1"/>
        </p:nvSpPr>
        <p:spPr bwMode="auto">
          <a:xfrm>
            <a:off x="3013075" y="228600"/>
            <a:ext cx="484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600" i="0">
                <a:latin typeface="Symbol" pitchFamily="18" charset="2"/>
              </a:rPr>
              <a:t>D</a:t>
            </a:r>
            <a:r>
              <a:rPr lang="de-DE" sz="1600" i="0"/>
              <a:t>t=</a:t>
            </a:r>
          </a:p>
        </p:txBody>
      </p:sp>
      <p:sp>
        <p:nvSpPr>
          <p:cNvPr id="2281508" name="Text Box 36"/>
          <p:cNvSpPr txBox="1">
            <a:spLocks noChangeArrowheads="1"/>
          </p:cNvSpPr>
          <p:nvPr userDrawn="1"/>
        </p:nvSpPr>
        <p:spPr bwMode="auto">
          <a:xfrm>
            <a:off x="5930900" y="228600"/>
            <a:ext cx="484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600" i="0">
                <a:latin typeface="Symbol" pitchFamily="18" charset="2"/>
              </a:rPr>
              <a:t>D</a:t>
            </a:r>
            <a:r>
              <a:rPr lang="de-DE" sz="1600" i="0"/>
              <a:t>t=</a:t>
            </a:r>
          </a:p>
        </p:txBody>
      </p:sp>
      <p:sp>
        <p:nvSpPr>
          <p:cNvPr id="2281511" name="Text Box 39"/>
          <p:cNvSpPr txBox="1">
            <a:spLocks noChangeArrowheads="1"/>
          </p:cNvSpPr>
          <p:nvPr userDrawn="1"/>
        </p:nvSpPr>
        <p:spPr bwMode="auto">
          <a:xfrm>
            <a:off x="828675" y="738188"/>
            <a:ext cx="2446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de-DE" sz="1400" i="0">
              <a:solidFill>
                <a:schemeClr val="bg1"/>
              </a:solidFill>
            </a:endParaRPr>
          </a:p>
        </p:txBody>
      </p:sp>
      <p:sp>
        <p:nvSpPr>
          <p:cNvPr id="2281512" name="Text Box 40"/>
          <p:cNvSpPr txBox="1">
            <a:spLocks noChangeArrowheads="1"/>
          </p:cNvSpPr>
          <p:nvPr userDrawn="1"/>
        </p:nvSpPr>
        <p:spPr bwMode="auto">
          <a:xfrm>
            <a:off x="828675" y="800100"/>
            <a:ext cx="2446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de-DE" sz="1400" i="0">
              <a:solidFill>
                <a:schemeClr val="bg1"/>
              </a:solidFill>
            </a:endParaRPr>
          </a:p>
        </p:txBody>
      </p:sp>
      <p:sp>
        <p:nvSpPr>
          <p:cNvPr id="2281529" name="Text Box 57"/>
          <p:cNvSpPr txBox="1">
            <a:spLocks noChangeArrowheads="1"/>
          </p:cNvSpPr>
          <p:nvPr userDrawn="1"/>
        </p:nvSpPr>
        <p:spPr bwMode="auto">
          <a:xfrm>
            <a:off x="3603625" y="2774950"/>
            <a:ext cx="18069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Engineering </a:t>
            </a:r>
            <a:r>
              <a:rPr lang="de-DE" sz="1400" i="0" dirty="0" err="1"/>
              <a:t>system</a:t>
            </a:r>
            <a:r>
              <a:rPr lang="de-DE" sz="1400" i="0" dirty="0"/>
              <a:t>:</a:t>
            </a:r>
            <a:endParaRPr lang="de-DE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2pPr>
      <a:lvl3pPr marL="358775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3pPr>
      <a:lvl4pPr marL="538163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4pPr>
      <a:lvl5pPr marL="7175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5pPr>
      <a:lvl6pPr marL="11747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6pPr>
      <a:lvl7pPr marL="16319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7pPr>
      <a:lvl8pPr marL="20891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8pPr>
      <a:lvl9pPr marL="25463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3633-2D7B-4573-982D-28F6F7498981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FCB5-BF85-4566-A2EC-C205749B8D08}" type="slidenum">
              <a:rPr lang="de-DE"/>
              <a:pPr/>
              <a:t>1</a:t>
            </a:fld>
            <a:endParaRPr lang="de-DE"/>
          </a:p>
        </p:txBody>
      </p:sp>
      <p:pic>
        <p:nvPicPr>
          <p:cNvPr id="1139848" name="Picture 136" descr="P70600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1" t="18568" r="19016" b="69038"/>
          <a:stretch>
            <a:fillRect/>
          </a:stretch>
        </p:blipFill>
        <p:spPr bwMode="auto">
          <a:xfrm>
            <a:off x="3668713" y="3336925"/>
            <a:ext cx="23622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9849" name="Text Box 137"/>
          <p:cNvSpPr txBox="1">
            <a:spLocks noChangeArrowheads="1"/>
          </p:cNvSpPr>
          <p:nvPr/>
        </p:nvSpPr>
        <p:spPr bwMode="auto">
          <a:xfrm>
            <a:off x="3897313" y="3032125"/>
            <a:ext cx="13660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b="1" dirty="0"/>
              <a:t>Ball </a:t>
            </a:r>
            <a:r>
              <a:rPr lang="de-DE" sz="1400" b="1" dirty="0" err="1"/>
              <a:t>point</a:t>
            </a:r>
            <a:r>
              <a:rPr lang="de-DE" sz="1400" b="1" dirty="0"/>
              <a:t> </a:t>
            </a:r>
            <a:r>
              <a:rPr lang="de-DE" sz="1400" b="1" dirty="0" err="1"/>
              <a:t>pen</a:t>
            </a:r>
            <a:endParaRPr lang="de-DE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FF3A-CAB0-49AC-97B4-CB236DD53687}" type="datetime1">
              <a:rPr lang="de-DE" smtClean="0"/>
              <a:pPr/>
              <a:t>27.03.19</a:t>
            </a:fld>
            <a:r>
              <a:rPr lang="de-DE" dirty="0"/>
              <a:t>, </a:t>
            </a:r>
            <a:r>
              <a:rPr lang="de-DE" dirty="0" err="1"/>
              <a:t>translation</a:t>
            </a:r>
            <a:r>
              <a:rPr lang="de-DE" dirty="0"/>
              <a:t> 26.03.2019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BA22-28EE-4FA6-8AB3-531B98DBAE37}" type="slidenum">
              <a:rPr lang="de-DE"/>
              <a:pPr/>
              <a:t>2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-Felder">
  <a:themeElements>
    <a:clrScheme name="9-Feld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-Feld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-Fel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D0D3DA"/>
      </a:lt2>
      <a:accent1>
        <a:srgbClr val="949EAA"/>
      </a:accent1>
      <a:accent2>
        <a:srgbClr val="FF9900"/>
      </a:accent2>
      <a:accent3>
        <a:srgbClr val="FFFFFF"/>
      </a:accent3>
      <a:accent4>
        <a:srgbClr val="000000"/>
      </a:accent4>
      <a:accent5>
        <a:srgbClr val="C8CCD2"/>
      </a:accent5>
      <a:accent6>
        <a:srgbClr val="E78A00"/>
      </a:accent6>
      <a:hlink>
        <a:srgbClr val="003399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J:\safety_folienvorlage\neu\2_process_safety_131204_v1.31d\2005\process_safety_vorlage_2k_d132.ppt</Template>
  <TotalTime>0</TotalTime>
  <Words>22</Words>
  <Application>Microsoft Macintosh PowerPoint</Application>
  <PresentationFormat>Bildschirmpräsentation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Wingdings</vt:lpstr>
      <vt:lpstr>Symbol</vt:lpstr>
      <vt:lpstr>9-Felder</vt:lpstr>
      <vt:lpstr>PowerPoint-Präsentation</vt:lpstr>
      <vt:lpstr>PowerPoint-Präsentation</vt:lpstr>
    </vt:vector>
  </TitlesOfParts>
  <Company>Copyright by Dr. Robert Adunka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Arbeitsblätter zum Neun-Felder-Denken</dc:title>
  <dc:creator>Dr. Robert Adunka</dc:creator>
  <cp:lastModifiedBy>Peter Meckler</cp:lastModifiedBy>
  <cp:revision>383</cp:revision>
  <cp:lastPrinted>2001-12-10T12:36:55Z</cp:lastPrinted>
  <dcterms:created xsi:type="dcterms:W3CDTF">2001-10-12T10:57:36Z</dcterms:created>
  <dcterms:modified xsi:type="dcterms:W3CDTF">2019-03-27T11:03:06Z</dcterms:modified>
</cp:coreProperties>
</file>