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33" r:id="rId1"/>
  </p:sldMasterIdLst>
  <p:notesMasterIdLst>
    <p:notesMasterId r:id="rId4"/>
  </p:notesMasterIdLst>
  <p:handoutMasterIdLst>
    <p:handoutMasterId r:id="rId5"/>
  </p:handoutMasterIdLst>
  <p:sldIdLst>
    <p:sldId id="418" r:id="rId2"/>
    <p:sldId id="419" r:id="rId3"/>
  </p:sldIdLst>
  <p:sldSz cx="9144000" cy="6858000" type="screen4x3"/>
  <p:notesSz cx="6669088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i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">
          <p15:clr>
            <a:srgbClr val="A4A3A4"/>
          </p15:clr>
        </p15:guide>
        <p15:guide id="2" orient="horz" pos="929">
          <p15:clr>
            <a:srgbClr val="A4A3A4"/>
          </p15:clr>
        </p15:guide>
        <p15:guide id="3" orient="horz" pos="1043">
          <p15:clr>
            <a:srgbClr val="A4A3A4"/>
          </p15:clr>
        </p15:guide>
        <p15:guide id="4" orient="horz" pos="3945">
          <p15:clr>
            <a:srgbClr val="A4A3A4"/>
          </p15:clr>
        </p15:guide>
        <p15:guide id="5" orient="horz" pos="4002">
          <p15:clr>
            <a:srgbClr val="A4A3A4"/>
          </p15:clr>
        </p15:guide>
        <p15:guide id="6" pos="181">
          <p15:clr>
            <a:srgbClr val="A4A3A4"/>
          </p15:clr>
        </p15:guide>
        <p15:guide id="7" pos="317">
          <p15:clr>
            <a:srgbClr val="A4A3A4"/>
          </p15:clr>
        </p15:guide>
        <p15:guide id="8" pos="55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D00"/>
    <a:srgbClr val="DA040F"/>
    <a:srgbClr val="F7AB63"/>
    <a:srgbClr val="EF7C00"/>
    <a:srgbClr val="3399FF"/>
    <a:srgbClr val="3333FF"/>
    <a:srgbClr val="6699F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7" autoAdjust="0"/>
    <p:restoredTop sz="84662" autoAdjust="0"/>
  </p:normalViewPr>
  <p:slideViewPr>
    <p:cSldViewPr snapToGrid="0" snapToObjects="1">
      <p:cViewPr varScale="1">
        <p:scale>
          <a:sx n="96" d="100"/>
          <a:sy n="96" d="100"/>
        </p:scale>
        <p:origin x="1792" y="176"/>
      </p:cViewPr>
      <p:guideLst>
        <p:guide orient="horz" pos="317"/>
        <p:guide orient="horz" pos="929"/>
        <p:guide orient="horz" pos="1043"/>
        <p:guide orient="horz" pos="3945"/>
        <p:guide orient="horz" pos="4002"/>
        <p:guide pos="181"/>
        <p:guide pos="317"/>
        <p:guide pos="55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01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0" name="Rectangle 6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428163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 i="0"/>
            </a:lvl1pPr>
          </a:lstStyle>
          <a:p>
            <a:fld id="{DD672AEA-D9A6-442A-A601-987B63537C0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9037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47713" y="496888"/>
            <a:ext cx="2730500" cy="2047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517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2730500"/>
            <a:ext cx="4891088" cy="645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35177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1338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 i="0"/>
            </a:lvl1pPr>
          </a:lstStyle>
          <a:p>
            <a:fld id="{8E047BE9-8EB2-4491-ABF9-804AFD95BEB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4384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buClr>
        <a:srgbClr val="FF9900"/>
      </a:buClr>
      <a:buSzPct val="80000"/>
      <a:buFont typeface="Wingdings" pitchFamily="2" charset="2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90488" indent="-88900" algn="l" rtl="0" fontAlgn="base">
      <a:spcBef>
        <a:spcPct val="30000"/>
      </a:spcBef>
      <a:spcAft>
        <a:spcPct val="0"/>
      </a:spcAft>
      <a:buClr>
        <a:schemeClr val="accent1"/>
      </a:buClr>
      <a:buFont typeface="Wingdings" pitchFamily="2" charset="2"/>
      <a:buChar char="§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180975" indent="-88900" algn="l" rtl="0" fontAlgn="base">
      <a:spcBef>
        <a:spcPct val="30000"/>
      </a:spcBef>
      <a:spcAft>
        <a:spcPct val="0"/>
      </a:spcAft>
      <a:buClr>
        <a:schemeClr val="tx1"/>
      </a:buClr>
      <a:buChar char="-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269875" indent="-87313" algn="l" rtl="0" fontAlgn="base">
      <a:spcBef>
        <a:spcPct val="30000"/>
      </a:spcBef>
      <a:spcAft>
        <a:spcPct val="0"/>
      </a:spcAft>
      <a:buClr>
        <a:schemeClr val="tx1"/>
      </a:buClr>
      <a:buChar char="-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357188" indent="-85725" algn="l" rtl="0" fontAlgn="base">
      <a:spcBef>
        <a:spcPct val="30000"/>
      </a:spcBef>
      <a:spcAft>
        <a:spcPct val="0"/>
      </a:spcAft>
      <a:buClr>
        <a:schemeClr val="tx1"/>
      </a:buClr>
      <a:buChar char="-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931783-F3AA-40BB-BA9C-813C582B9273}" type="slidenum">
              <a:rPr lang="de-DE"/>
              <a:pPr/>
              <a:t>1</a:t>
            </a:fld>
            <a:endParaRPr lang="de-DE"/>
          </a:p>
        </p:txBody>
      </p:sp>
      <p:sp>
        <p:nvSpPr>
          <p:cNvPr id="227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915E42-892D-4B07-9299-B9C7FFFF9A90}" type="datetime1">
              <a:rPr lang="de-DE"/>
              <a:pPr/>
              <a:t>27.03.19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3185A-985E-4A70-B115-DF9528760EE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637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1C1928-478D-4D54-BFBC-720FABFB5128}" type="datetime1">
              <a:rPr lang="de-DE"/>
              <a:pPr/>
              <a:t>27.03.19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BAE00-023D-4C2E-8D6F-3ECFBED23B2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6365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17A62C-2CE7-4FA8-B05B-262ACF2C0BB2}" type="datetime1">
              <a:rPr lang="de-DE"/>
              <a:pPr/>
              <a:t>27.03.19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29833-E364-4C29-BC4B-A844F92CE43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350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78CDD6-F196-482C-87C7-9081E761B5EB}" type="datetime1">
              <a:rPr lang="de-DE"/>
              <a:pPr/>
              <a:t>27.03.19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A8F76-CF3A-493B-87E9-3C70F05A614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9015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97DC53-29C6-4B0F-B0BF-D62CA37B2C5B}" type="datetime1">
              <a:rPr lang="de-DE"/>
              <a:pPr/>
              <a:t>27.03.19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A9799-2385-4181-875E-18F15438C37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0647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810D36-34B7-4ED5-98E2-295967B22B21}" type="datetime1">
              <a:rPr lang="de-DE"/>
              <a:pPr/>
              <a:t>27.03.19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0A7CF4-B92A-4B0E-947D-4025EBDD75E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1279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233FE5-DA90-4D01-ACDD-D7682D18822C}" type="datetime1">
              <a:rPr lang="de-DE"/>
              <a:pPr/>
              <a:t>27.03.19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88DB9-DD21-4D98-861A-5FA5FC5A8F8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9984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2EB56-1579-4479-90C7-9A539B0BC7E5}" type="datetime1">
              <a:rPr lang="de-DE"/>
              <a:pPr/>
              <a:t>27.03.19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08419-043E-4007-8B3E-5FC9EC39A0B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9300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A63C1B-01EE-47AE-AA40-8D7E253F5DD0}" type="datetime1">
              <a:rPr lang="de-DE"/>
              <a:pPr/>
              <a:t>27.03.19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6E4CF-A99F-45C2-9CEB-C225105E27A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864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D27066-092A-4B01-97CA-8088695DE85A}" type="datetime1">
              <a:rPr lang="de-DE"/>
              <a:pPr/>
              <a:t>27.03.19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AFA508-868D-4738-904A-62700C5844A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2468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5B1534-90B7-46FB-A73F-C47942F18927}" type="datetime1">
              <a:rPr lang="de-DE"/>
              <a:pPr/>
              <a:t>27.03.19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B1AE3-BE74-415A-8EFA-6B83C3E4912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89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14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83350"/>
            <a:ext cx="2133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defRPr sz="800" i="0"/>
            </a:lvl1pPr>
          </a:lstStyle>
          <a:p>
            <a:fld id="{DE59FDF3-3D0C-4A8A-BE7E-BC92C5C43344}" type="datetime1">
              <a:rPr lang="de-DE"/>
              <a:pPr/>
              <a:t>27.03.19</a:t>
            </a:fld>
            <a:endParaRPr lang="de-DE"/>
          </a:p>
        </p:txBody>
      </p:sp>
      <p:sp>
        <p:nvSpPr>
          <p:cNvPr id="22814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83350"/>
            <a:ext cx="2895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800" i="0"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2281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83350"/>
            <a:ext cx="2133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800" i="0"/>
            </a:lvl1pPr>
          </a:lstStyle>
          <a:p>
            <a:fld id="{D769BDEE-B5F5-495D-A26E-535C622F347B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2281530" name="Rectangle 58"/>
          <p:cNvSpPr>
            <a:spLocks noChangeArrowheads="1"/>
          </p:cNvSpPr>
          <p:nvPr userDrawn="1"/>
        </p:nvSpPr>
        <p:spPr bwMode="auto">
          <a:xfrm>
            <a:off x="503238" y="1169988"/>
            <a:ext cx="8277225" cy="57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Tx/>
              <a:buFontTx/>
              <a:buNone/>
            </a:pPr>
            <a:r>
              <a:rPr lang="de-DE" b="1"/>
              <a:t>Problem:</a:t>
            </a:r>
          </a:p>
          <a:p>
            <a:pPr>
              <a:buClrTx/>
              <a:buFontTx/>
              <a:buNone/>
            </a:pPr>
            <a:endParaRPr lang="de-DE" i="0"/>
          </a:p>
        </p:txBody>
      </p:sp>
      <p:cxnSp>
        <p:nvCxnSpPr>
          <p:cNvPr id="2281531" name="AutoShape 59"/>
          <p:cNvCxnSpPr>
            <a:cxnSpLocks noChangeShapeType="1"/>
            <a:stCxn id="2281539" idx="2"/>
            <a:endCxn id="2281538" idx="0"/>
          </p:cNvCxnSpPr>
          <p:nvPr userDrawn="1"/>
        </p:nvCxnSpPr>
        <p:spPr bwMode="auto">
          <a:xfrm>
            <a:off x="4635500" y="3190875"/>
            <a:ext cx="0" cy="212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32" name="AutoShape 60"/>
          <p:cNvCxnSpPr>
            <a:cxnSpLocks noChangeShapeType="1"/>
            <a:stCxn id="2281538" idx="2"/>
            <a:endCxn id="2281537" idx="0"/>
          </p:cNvCxnSpPr>
          <p:nvPr userDrawn="1"/>
        </p:nvCxnSpPr>
        <p:spPr bwMode="auto">
          <a:xfrm>
            <a:off x="4635500" y="4725988"/>
            <a:ext cx="0" cy="214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33" name="AutoShape 61"/>
          <p:cNvCxnSpPr>
            <a:cxnSpLocks noChangeShapeType="1"/>
            <a:stCxn id="2281541" idx="3"/>
            <a:endCxn id="2281538" idx="1"/>
          </p:cNvCxnSpPr>
          <p:nvPr userDrawn="1"/>
        </p:nvCxnSpPr>
        <p:spPr bwMode="auto">
          <a:xfrm>
            <a:off x="3108325" y="4065588"/>
            <a:ext cx="2238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34" name="AutoShape 62"/>
          <p:cNvCxnSpPr>
            <a:cxnSpLocks noChangeShapeType="1"/>
            <a:stCxn id="2281544" idx="1"/>
            <a:endCxn id="2281538" idx="3"/>
          </p:cNvCxnSpPr>
          <p:nvPr userDrawn="1"/>
        </p:nvCxnSpPr>
        <p:spPr bwMode="auto">
          <a:xfrm flipH="1">
            <a:off x="5938838" y="4065588"/>
            <a:ext cx="2254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35" name="AutoShape 63"/>
          <p:cNvCxnSpPr>
            <a:cxnSpLocks noChangeShapeType="1"/>
            <a:stCxn id="2281540" idx="3"/>
            <a:endCxn id="2281537" idx="1"/>
          </p:cNvCxnSpPr>
          <p:nvPr userDrawn="1"/>
        </p:nvCxnSpPr>
        <p:spPr bwMode="auto">
          <a:xfrm>
            <a:off x="3108325" y="5602288"/>
            <a:ext cx="2238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36" name="AutoShape 64"/>
          <p:cNvCxnSpPr>
            <a:cxnSpLocks noChangeShapeType="1"/>
            <a:stCxn id="2281537" idx="3"/>
            <a:endCxn id="2281543" idx="1"/>
          </p:cNvCxnSpPr>
          <p:nvPr userDrawn="1"/>
        </p:nvCxnSpPr>
        <p:spPr bwMode="auto">
          <a:xfrm>
            <a:off x="5938838" y="5602288"/>
            <a:ext cx="2254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81537" name="Rectangle 65"/>
          <p:cNvSpPr>
            <a:spLocks noChangeArrowheads="1"/>
          </p:cNvSpPr>
          <p:nvPr userDrawn="1"/>
        </p:nvSpPr>
        <p:spPr bwMode="auto">
          <a:xfrm>
            <a:off x="3332163" y="4940300"/>
            <a:ext cx="2606675" cy="1322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38" name="Rectangle 66"/>
          <p:cNvSpPr>
            <a:spLocks noChangeArrowheads="1"/>
          </p:cNvSpPr>
          <p:nvPr userDrawn="1"/>
        </p:nvSpPr>
        <p:spPr bwMode="auto">
          <a:xfrm>
            <a:off x="3332163" y="3403600"/>
            <a:ext cx="2606675" cy="1322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39" name="Rectangle 67"/>
          <p:cNvSpPr>
            <a:spLocks noChangeArrowheads="1"/>
          </p:cNvSpPr>
          <p:nvPr userDrawn="1"/>
        </p:nvSpPr>
        <p:spPr bwMode="auto">
          <a:xfrm>
            <a:off x="3332163" y="1868488"/>
            <a:ext cx="2606675" cy="1322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40" name="Rectangle 68"/>
          <p:cNvSpPr>
            <a:spLocks noChangeArrowheads="1"/>
          </p:cNvSpPr>
          <p:nvPr userDrawn="1"/>
        </p:nvSpPr>
        <p:spPr bwMode="auto">
          <a:xfrm>
            <a:off x="503238" y="4940300"/>
            <a:ext cx="2605087" cy="1322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41" name="Rectangle 69"/>
          <p:cNvSpPr>
            <a:spLocks noChangeArrowheads="1"/>
          </p:cNvSpPr>
          <p:nvPr userDrawn="1"/>
        </p:nvSpPr>
        <p:spPr bwMode="auto">
          <a:xfrm>
            <a:off x="503238" y="3403600"/>
            <a:ext cx="2605087" cy="1322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42" name="Rectangle 70"/>
          <p:cNvSpPr>
            <a:spLocks noChangeArrowheads="1"/>
          </p:cNvSpPr>
          <p:nvPr userDrawn="1"/>
        </p:nvSpPr>
        <p:spPr bwMode="auto">
          <a:xfrm>
            <a:off x="503238" y="1868488"/>
            <a:ext cx="2605087" cy="1322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43" name="Rectangle 71"/>
          <p:cNvSpPr>
            <a:spLocks noChangeArrowheads="1"/>
          </p:cNvSpPr>
          <p:nvPr userDrawn="1"/>
        </p:nvSpPr>
        <p:spPr bwMode="auto">
          <a:xfrm>
            <a:off x="6164263" y="4940300"/>
            <a:ext cx="2605087" cy="1322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44" name="Rectangle 72"/>
          <p:cNvSpPr>
            <a:spLocks noChangeArrowheads="1"/>
          </p:cNvSpPr>
          <p:nvPr userDrawn="1"/>
        </p:nvSpPr>
        <p:spPr bwMode="auto">
          <a:xfrm>
            <a:off x="6164263" y="3403600"/>
            <a:ext cx="2605087" cy="1322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45" name="Rectangle 73"/>
          <p:cNvSpPr>
            <a:spLocks noChangeArrowheads="1"/>
          </p:cNvSpPr>
          <p:nvPr userDrawn="1"/>
        </p:nvSpPr>
        <p:spPr bwMode="auto">
          <a:xfrm>
            <a:off x="6164263" y="1868488"/>
            <a:ext cx="2605087" cy="1322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cxnSp>
        <p:nvCxnSpPr>
          <p:cNvPr id="2281546" name="AutoShape 74"/>
          <p:cNvCxnSpPr>
            <a:cxnSpLocks noChangeShapeType="1"/>
            <a:stCxn id="2281542" idx="3"/>
            <a:endCxn id="2281539" idx="1"/>
          </p:cNvCxnSpPr>
          <p:nvPr userDrawn="1"/>
        </p:nvCxnSpPr>
        <p:spPr bwMode="auto">
          <a:xfrm>
            <a:off x="3108325" y="2528888"/>
            <a:ext cx="2238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47" name="AutoShape 75"/>
          <p:cNvCxnSpPr>
            <a:cxnSpLocks noChangeShapeType="1"/>
            <a:stCxn id="2281539" idx="3"/>
            <a:endCxn id="2281545" idx="1"/>
          </p:cNvCxnSpPr>
          <p:nvPr userDrawn="1"/>
        </p:nvCxnSpPr>
        <p:spPr bwMode="auto">
          <a:xfrm>
            <a:off x="5938838" y="2528888"/>
            <a:ext cx="2254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48" name="AutoShape 76"/>
          <p:cNvCxnSpPr>
            <a:cxnSpLocks noChangeShapeType="1"/>
            <a:stCxn id="2281542" idx="2"/>
            <a:endCxn id="2281541" idx="0"/>
          </p:cNvCxnSpPr>
          <p:nvPr userDrawn="1"/>
        </p:nvCxnSpPr>
        <p:spPr bwMode="auto">
          <a:xfrm>
            <a:off x="1806575" y="3190875"/>
            <a:ext cx="0" cy="212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49" name="AutoShape 77"/>
          <p:cNvCxnSpPr>
            <a:cxnSpLocks noChangeShapeType="1"/>
            <a:stCxn id="2281541" idx="2"/>
            <a:endCxn id="2281540" idx="0"/>
          </p:cNvCxnSpPr>
          <p:nvPr userDrawn="1"/>
        </p:nvCxnSpPr>
        <p:spPr bwMode="auto">
          <a:xfrm>
            <a:off x="1806575" y="4725988"/>
            <a:ext cx="0" cy="214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50" name="AutoShape 78"/>
          <p:cNvCxnSpPr>
            <a:cxnSpLocks noChangeShapeType="1"/>
            <a:stCxn id="2281545" idx="2"/>
            <a:endCxn id="2281544" idx="0"/>
          </p:cNvCxnSpPr>
          <p:nvPr userDrawn="1"/>
        </p:nvCxnSpPr>
        <p:spPr bwMode="auto">
          <a:xfrm>
            <a:off x="7467600" y="3190875"/>
            <a:ext cx="0" cy="212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51" name="AutoShape 79"/>
          <p:cNvCxnSpPr>
            <a:cxnSpLocks noChangeShapeType="1"/>
            <a:stCxn id="2281544" idx="2"/>
            <a:endCxn id="2281543" idx="0"/>
          </p:cNvCxnSpPr>
          <p:nvPr userDrawn="1"/>
        </p:nvCxnSpPr>
        <p:spPr bwMode="auto">
          <a:xfrm>
            <a:off x="7467600" y="4725988"/>
            <a:ext cx="0" cy="214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81552" name="Rectangle 80"/>
          <p:cNvSpPr>
            <a:spLocks noChangeArrowheads="1"/>
          </p:cNvSpPr>
          <p:nvPr userDrawn="1"/>
        </p:nvSpPr>
        <p:spPr bwMode="auto">
          <a:xfrm>
            <a:off x="503238" y="503238"/>
            <a:ext cx="8277225" cy="587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Tx/>
              <a:buFontTx/>
              <a:buNone/>
            </a:pPr>
            <a:r>
              <a:rPr lang="de-DE" b="1" dirty="0"/>
              <a:t>Overall </a:t>
            </a:r>
            <a:r>
              <a:rPr lang="de-DE" b="1" dirty="0" err="1"/>
              <a:t>objective</a:t>
            </a:r>
            <a:r>
              <a:rPr lang="de-DE" b="1" dirty="0"/>
              <a:t>:</a:t>
            </a:r>
          </a:p>
          <a:p>
            <a:pPr>
              <a:buClrTx/>
              <a:buFontTx/>
              <a:buNone/>
            </a:pPr>
            <a:endParaRPr lang="de-DE" i="0" dirty="0"/>
          </a:p>
        </p:txBody>
      </p:sp>
      <p:sp>
        <p:nvSpPr>
          <p:cNvPr id="2281554" name="Text Box 82"/>
          <p:cNvSpPr txBox="1">
            <a:spLocks noChangeArrowheads="1"/>
          </p:cNvSpPr>
          <p:nvPr userDrawn="1"/>
        </p:nvSpPr>
        <p:spPr bwMode="auto">
          <a:xfrm>
            <a:off x="3332163" y="3403600"/>
            <a:ext cx="12298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 dirty="0"/>
              <a:t>Point </a:t>
            </a:r>
            <a:r>
              <a:rPr lang="de-DE" sz="1400" i="0" dirty="0" err="1"/>
              <a:t>of</a:t>
            </a:r>
            <a:r>
              <a:rPr lang="de-DE" sz="1400" i="0" dirty="0"/>
              <a:t> time:</a:t>
            </a:r>
          </a:p>
        </p:txBody>
      </p:sp>
      <p:sp>
        <p:nvSpPr>
          <p:cNvPr id="2281555" name="Text Box 83"/>
          <p:cNvSpPr txBox="1">
            <a:spLocks noChangeArrowheads="1"/>
          </p:cNvSpPr>
          <p:nvPr userDrawn="1"/>
        </p:nvSpPr>
        <p:spPr bwMode="auto">
          <a:xfrm>
            <a:off x="3332163" y="3708400"/>
            <a:ext cx="825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System:</a:t>
            </a:r>
          </a:p>
        </p:txBody>
      </p:sp>
      <p:sp>
        <p:nvSpPr>
          <p:cNvPr id="2281556" name="Text Box 84"/>
          <p:cNvSpPr txBox="1">
            <a:spLocks noChangeArrowheads="1"/>
          </p:cNvSpPr>
          <p:nvPr userDrawn="1"/>
        </p:nvSpPr>
        <p:spPr bwMode="auto">
          <a:xfrm>
            <a:off x="3332163" y="4940300"/>
            <a:ext cx="12298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 dirty="0"/>
              <a:t>Point </a:t>
            </a:r>
            <a:r>
              <a:rPr lang="de-DE" sz="1400" i="0" dirty="0" err="1"/>
              <a:t>of</a:t>
            </a:r>
            <a:r>
              <a:rPr lang="de-DE" sz="1400" i="0" dirty="0"/>
              <a:t> time:</a:t>
            </a:r>
          </a:p>
        </p:txBody>
      </p:sp>
      <p:sp>
        <p:nvSpPr>
          <p:cNvPr id="2281557" name="Text Box 85"/>
          <p:cNvSpPr txBox="1">
            <a:spLocks noChangeArrowheads="1"/>
          </p:cNvSpPr>
          <p:nvPr userDrawn="1"/>
        </p:nvSpPr>
        <p:spPr bwMode="auto">
          <a:xfrm>
            <a:off x="3332163" y="5245100"/>
            <a:ext cx="12105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 dirty="0"/>
              <a:t>Subsystems:</a:t>
            </a:r>
          </a:p>
        </p:txBody>
      </p:sp>
      <p:sp>
        <p:nvSpPr>
          <p:cNvPr id="2281558" name="Text Box 86"/>
          <p:cNvSpPr txBox="1">
            <a:spLocks noChangeArrowheads="1"/>
          </p:cNvSpPr>
          <p:nvPr userDrawn="1"/>
        </p:nvSpPr>
        <p:spPr bwMode="auto">
          <a:xfrm>
            <a:off x="3332163" y="1868488"/>
            <a:ext cx="12298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 dirty="0"/>
              <a:t>Point </a:t>
            </a:r>
            <a:r>
              <a:rPr lang="de-DE" sz="1400" i="0" dirty="0" err="1"/>
              <a:t>of</a:t>
            </a:r>
            <a:r>
              <a:rPr lang="de-DE" sz="1400" i="0" dirty="0"/>
              <a:t> time:</a:t>
            </a:r>
          </a:p>
        </p:txBody>
      </p:sp>
      <p:sp>
        <p:nvSpPr>
          <p:cNvPr id="2281559" name="Text Box 87"/>
          <p:cNvSpPr txBox="1">
            <a:spLocks noChangeArrowheads="1"/>
          </p:cNvSpPr>
          <p:nvPr userDrawn="1"/>
        </p:nvSpPr>
        <p:spPr bwMode="auto">
          <a:xfrm>
            <a:off x="3332163" y="2173288"/>
            <a:ext cx="136928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 dirty="0"/>
              <a:t>Supersystems:</a:t>
            </a:r>
          </a:p>
        </p:txBody>
      </p:sp>
      <p:sp>
        <p:nvSpPr>
          <p:cNvPr id="2281560" name="Text Box 88"/>
          <p:cNvSpPr txBox="1">
            <a:spLocks noChangeArrowheads="1"/>
          </p:cNvSpPr>
          <p:nvPr userDrawn="1"/>
        </p:nvSpPr>
        <p:spPr bwMode="auto">
          <a:xfrm>
            <a:off x="503238" y="3403600"/>
            <a:ext cx="12298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 dirty="0"/>
              <a:t>Point </a:t>
            </a:r>
            <a:r>
              <a:rPr lang="de-DE" sz="1400" i="0" dirty="0" err="1"/>
              <a:t>of</a:t>
            </a:r>
            <a:r>
              <a:rPr lang="de-DE" sz="1400" i="0" dirty="0"/>
              <a:t> time:</a:t>
            </a:r>
          </a:p>
        </p:txBody>
      </p:sp>
      <p:sp>
        <p:nvSpPr>
          <p:cNvPr id="2281561" name="Text Box 89"/>
          <p:cNvSpPr txBox="1">
            <a:spLocks noChangeArrowheads="1"/>
          </p:cNvSpPr>
          <p:nvPr userDrawn="1"/>
        </p:nvSpPr>
        <p:spPr bwMode="auto">
          <a:xfrm>
            <a:off x="503238" y="3708400"/>
            <a:ext cx="825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System:</a:t>
            </a:r>
          </a:p>
        </p:txBody>
      </p:sp>
      <p:sp>
        <p:nvSpPr>
          <p:cNvPr id="2281562" name="Text Box 90"/>
          <p:cNvSpPr txBox="1">
            <a:spLocks noChangeArrowheads="1"/>
          </p:cNvSpPr>
          <p:nvPr userDrawn="1"/>
        </p:nvSpPr>
        <p:spPr bwMode="auto">
          <a:xfrm>
            <a:off x="503238" y="4940300"/>
            <a:ext cx="12298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 dirty="0"/>
              <a:t>Point </a:t>
            </a:r>
            <a:r>
              <a:rPr lang="de-DE" sz="1400" i="0" dirty="0" err="1"/>
              <a:t>of</a:t>
            </a:r>
            <a:r>
              <a:rPr lang="de-DE" sz="1400" i="0" dirty="0"/>
              <a:t> time:</a:t>
            </a:r>
          </a:p>
        </p:txBody>
      </p:sp>
      <p:sp>
        <p:nvSpPr>
          <p:cNvPr id="2281563" name="Text Box 91"/>
          <p:cNvSpPr txBox="1">
            <a:spLocks noChangeArrowheads="1"/>
          </p:cNvSpPr>
          <p:nvPr userDrawn="1"/>
        </p:nvSpPr>
        <p:spPr bwMode="auto">
          <a:xfrm>
            <a:off x="503238" y="5245100"/>
            <a:ext cx="12105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 dirty="0"/>
              <a:t>Subsystems:</a:t>
            </a:r>
          </a:p>
        </p:txBody>
      </p:sp>
      <p:sp>
        <p:nvSpPr>
          <p:cNvPr id="2281564" name="Text Box 92"/>
          <p:cNvSpPr txBox="1">
            <a:spLocks noChangeArrowheads="1"/>
          </p:cNvSpPr>
          <p:nvPr userDrawn="1"/>
        </p:nvSpPr>
        <p:spPr bwMode="auto">
          <a:xfrm>
            <a:off x="503238" y="1868488"/>
            <a:ext cx="12298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 dirty="0"/>
              <a:t>Point </a:t>
            </a:r>
            <a:r>
              <a:rPr lang="de-DE" sz="1400" i="0" dirty="0" err="1"/>
              <a:t>of</a:t>
            </a:r>
            <a:r>
              <a:rPr lang="de-DE" sz="1400" i="0" dirty="0"/>
              <a:t> time:</a:t>
            </a:r>
          </a:p>
        </p:txBody>
      </p:sp>
      <p:sp>
        <p:nvSpPr>
          <p:cNvPr id="2281565" name="Text Box 93"/>
          <p:cNvSpPr txBox="1">
            <a:spLocks noChangeArrowheads="1"/>
          </p:cNvSpPr>
          <p:nvPr userDrawn="1"/>
        </p:nvSpPr>
        <p:spPr bwMode="auto">
          <a:xfrm>
            <a:off x="503238" y="2173288"/>
            <a:ext cx="136928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 dirty="0"/>
              <a:t>Supersystems:</a:t>
            </a:r>
          </a:p>
        </p:txBody>
      </p:sp>
      <p:sp>
        <p:nvSpPr>
          <p:cNvPr id="2281566" name="Text Box 94"/>
          <p:cNvSpPr txBox="1">
            <a:spLocks noChangeArrowheads="1"/>
          </p:cNvSpPr>
          <p:nvPr userDrawn="1"/>
        </p:nvSpPr>
        <p:spPr bwMode="auto">
          <a:xfrm>
            <a:off x="6164263" y="3403600"/>
            <a:ext cx="12298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 dirty="0"/>
              <a:t>Point </a:t>
            </a:r>
            <a:r>
              <a:rPr lang="de-DE" sz="1400" i="0" dirty="0" err="1"/>
              <a:t>of</a:t>
            </a:r>
            <a:r>
              <a:rPr lang="de-DE" sz="1400" i="0" dirty="0"/>
              <a:t> time:</a:t>
            </a:r>
          </a:p>
        </p:txBody>
      </p:sp>
      <p:sp>
        <p:nvSpPr>
          <p:cNvPr id="2281567" name="Text Box 95"/>
          <p:cNvSpPr txBox="1">
            <a:spLocks noChangeArrowheads="1"/>
          </p:cNvSpPr>
          <p:nvPr userDrawn="1"/>
        </p:nvSpPr>
        <p:spPr bwMode="auto">
          <a:xfrm>
            <a:off x="6164263" y="3708400"/>
            <a:ext cx="825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System:</a:t>
            </a:r>
          </a:p>
        </p:txBody>
      </p:sp>
      <p:sp>
        <p:nvSpPr>
          <p:cNvPr id="2281568" name="Text Box 96"/>
          <p:cNvSpPr txBox="1">
            <a:spLocks noChangeArrowheads="1"/>
          </p:cNvSpPr>
          <p:nvPr userDrawn="1"/>
        </p:nvSpPr>
        <p:spPr bwMode="auto">
          <a:xfrm>
            <a:off x="6164263" y="4940300"/>
            <a:ext cx="12298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 dirty="0"/>
              <a:t>Point </a:t>
            </a:r>
            <a:r>
              <a:rPr lang="de-DE" sz="1400" i="0" dirty="0" err="1"/>
              <a:t>of</a:t>
            </a:r>
            <a:r>
              <a:rPr lang="de-DE" sz="1400" i="0" dirty="0"/>
              <a:t> time:</a:t>
            </a:r>
          </a:p>
        </p:txBody>
      </p:sp>
      <p:sp>
        <p:nvSpPr>
          <p:cNvPr id="2281569" name="Text Box 97"/>
          <p:cNvSpPr txBox="1">
            <a:spLocks noChangeArrowheads="1"/>
          </p:cNvSpPr>
          <p:nvPr userDrawn="1"/>
        </p:nvSpPr>
        <p:spPr bwMode="auto">
          <a:xfrm>
            <a:off x="6164263" y="5245100"/>
            <a:ext cx="12105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 dirty="0"/>
              <a:t>Subsystems:</a:t>
            </a:r>
          </a:p>
        </p:txBody>
      </p:sp>
      <p:sp>
        <p:nvSpPr>
          <p:cNvPr id="2281570" name="Text Box 98"/>
          <p:cNvSpPr txBox="1">
            <a:spLocks noChangeArrowheads="1"/>
          </p:cNvSpPr>
          <p:nvPr userDrawn="1"/>
        </p:nvSpPr>
        <p:spPr bwMode="auto">
          <a:xfrm>
            <a:off x="6164263" y="1868488"/>
            <a:ext cx="12298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 dirty="0"/>
              <a:t>Point </a:t>
            </a:r>
            <a:r>
              <a:rPr lang="de-DE" sz="1400" i="0" dirty="0" err="1"/>
              <a:t>of</a:t>
            </a:r>
            <a:r>
              <a:rPr lang="de-DE" sz="1400" i="0" dirty="0"/>
              <a:t> time:</a:t>
            </a:r>
          </a:p>
        </p:txBody>
      </p:sp>
      <p:sp>
        <p:nvSpPr>
          <p:cNvPr id="2281571" name="Text Box 99"/>
          <p:cNvSpPr txBox="1">
            <a:spLocks noChangeArrowheads="1"/>
          </p:cNvSpPr>
          <p:nvPr userDrawn="1"/>
        </p:nvSpPr>
        <p:spPr bwMode="auto">
          <a:xfrm>
            <a:off x="6164263" y="2173288"/>
            <a:ext cx="136928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 dirty="0"/>
              <a:t>Supersystems: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  <a:ea typeface="+mn-ea"/>
          <a:cs typeface="+mn-cs"/>
        </a:defRPr>
      </a:lvl1pPr>
      <a:lvl2pPr marL="179388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2pPr>
      <a:lvl3pPr marL="358775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3pPr>
      <a:lvl4pPr marL="538163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4pPr>
      <a:lvl5pPr marL="7175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5pPr>
      <a:lvl6pPr marL="11747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6pPr>
      <a:lvl7pPr marL="16319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7pPr>
      <a:lvl8pPr marL="20891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8pPr>
      <a:lvl9pPr marL="25463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7F7B6-4B63-4150-8950-B21E7183AF4D}" type="datetime1">
              <a:rPr lang="de-DE"/>
              <a:pPr/>
              <a:t>27.03.19</a:t>
            </a:fld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2009 Robert Adunka</a:t>
            </a: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F237-2EEC-4604-A40F-9A6984EB5808}" type="slidenum">
              <a:rPr lang="de-DE"/>
              <a:pPr/>
              <a:t>1</a:t>
            </a:fld>
            <a:endParaRPr lang="de-DE"/>
          </a:p>
        </p:txBody>
      </p:sp>
      <p:sp>
        <p:nvSpPr>
          <p:cNvPr id="1139849" name="Text Box 137"/>
          <p:cNvSpPr txBox="1">
            <a:spLocks noChangeArrowheads="1"/>
          </p:cNvSpPr>
          <p:nvPr/>
        </p:nvSpPr>
        <p:spPr bwMode="auto">
          <a:xfrm>
            <a:off x="4378326" y="3429000"/>
            <a:ext cx="15648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b="1" dirty="0" err="1"/>
              <a:t>During</a:t>
            </a:r>
            <a:r>
              <a:rPr lang="de-DE" b="1" dirty="0"/>
              <a:t> </a:t>
            </a:r>
            <a:r>
              <a:rPr lang="de-DE" b="1" dirty="0" err="1"/>
              <a:t>shooting</a:t>
            </a:r>
            <a:endParaRPr lang="de-DE" b="1" dirty="0"/>
          </a:p>
        </p:txBody>
      </p:sp>
      <p:sp>
        <p:nvSpPr>
          <p:cNvPr id="1139851" name="Text Box 139"/>
          <p:cNvSpPr txBox="1">
            <a:spLocks noChangeArrowheads="1"/>
          </p:cNvSpPr>
          <p:nvPr/>
        </p:nvSpPr>
        <p:spPr bwMode="auto">
          <a:xfrm>
            <a:off x="3573463" y="3965575"/>
            <a:ext cx="215956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b="1" dirty="0" err="1"/>
              <a:t>Process</a:t>
            </a:r>
            <a:br>
              <a:rPr lang="de-DE" b="1" dirty="0"/>
            </a:br>
            <a:r>
              <a:rPr lang="de-DE" b="1" dirty="0"/>
              <a:t>„</a:t>
            </a:r>
            <a:r>
              <a:rPr lang="de-DE" b="1" dirty="0" err="1"/>
              <a:t>clay-pigeon</a:t>
            </a:r>
            <a:r>
              <a:rPr lang="de-DE" b="1" dirty="0"/>
              <a:t> </a:t>
            </a:r>
            <a:r>
              <a:rPr lang="de-DE" b="1" dirty="0" err="1"/>
              <a:t>shooting</a:t>
            </a:r>
            <a:r>
              <a:rPr lang="de-DE" b="1" dirty="0"/>
              <a:t>“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E7F6-7E35-4980-AAAA-892A9409F663}" type="datetime1">
              <a:rPr lang="de-DE"/>
              <a:pPr/>
              <a:t>27.03.19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2009 Robert Adunka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EA3A-EEB2-4BB4-8EF3-6056EADA2DF7}" type="slidenum">
              <a:rPr lang="de-DE"/>
              <a:pPr/>
              <a:t>2</a:t>
            </a:fld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9-Felder">
  <a:themeElements>
    <a:clrScheme name="9-Feld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-Feld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hlink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63538" marR="0" indent="-363538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None/>
          <a:tabLst/>
          <a:defRPr kumimoji="0" lang="de-DE" sz="1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hlink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63538" marR="0" indent="-363538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None/>
          <a:tabLst/>
          <a:defRPr kumimoji="0" lang="de-DE" sz="1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-Feld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D0D3DA"/>
      </a:lt2>
      <a:accent1>
        <a:srgbClr val="949EAA"/>
      </a:accent1>
      <a:accent2>
        <a:srgbClr val="FF9900"/>
      </a:accent2>
      <a:accent3>
        <a:srgbClr val="FFFFFF"/>
      </a:accent3>
      <a:accent4>
        <a:srgbClr val="000000"/>
      </a:accent4>
      <a:accent5>
        <a:srgbClr val="C8CCD2"/>
      </a:accent5>
      <a:accent6>
        <a:srgbClr val="E78A00"/>
      </a:accent6>
      <a:hlink>
        <a:srgbClr val="003399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J:\safety_folienvorlage\neu\2_process_safety_131204_v1.31d\2005\process_safety_vorlage_2k_d132.ppt</Template>
  <TotalTime>0</TotalTime>
  <Words>16</Words>
  <Application>Microsoft Macintosh PowerPoint</Application>
  <PresentationFormat>Bildschirmpräsentation (4:3)</PresentationFormat>
  <Paragraphs>9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Wingdings</vt:lpstr>
      <vt:lpstr>9-Felder</vt:lpstr>
      <vt:lpstr>PowerPoint-Präsentation</vt:lpstr>
      <vt:lpstr>PowerPoint-Präsentation</vt:lpstr>
    </vt:vector>
  </TitlesOfParts>
  <Company>Copyright by Dr. Robert Adunka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Arbeitsblätter zum problemorientierten Neun-Felder-Denken</dc:title>
  <dc:creator>Dr. Robert Adunka</dc:creator>
  <cp:lastModifiedBy>Peter Meckler</cp:lastModifiedBy>
  <cp:revision>382</cp:revision>
  <cp:lastPrinted>2001-12-10T12:36:55Z</cp:lastPrinted>
  <dcterms:created xsi:type="dcterms:W3CDTF">2001-10-12T10:57:36Z</dcterms:created>
  <dcterms:modified xsi:type="dcterms:W3CDTF">2019-03-27T11:10:48Z</dcterms:modified>
</cp:coreProperties>
</file>